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61" r:id="rId3"/>
  </p:sldIdLst>
  <p:sldSz cx="10688638" cy="7562850"/>
  <p:notesSz cx="7099300" cy="10234613"/>
  <p:defaultTextStyle>
    <a:defPPr>
      <a:defRPr lang="fr-FR"/>
    </a:defPPr>
    <a:lvl1pPr marL="0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EAD1"/>
    <a:srgbClr val="AE976A"/>
    <a:srgbClr val="F3EAD5"/>
    <a:srgbClr val="E3CD98"/>
    <a:srgbClr val="322619"/>
    <a:srgbClr val="B09F76"/>
    <a:srgbClr val="DFD7CA"/>
    <a:srgbClr val="8C7B6C"/>
    <a:srgbClr val="AC9D8B"/>
    <a:srgbClr val="CDB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050" y="156"/>
      </p:cViewPr>
      <p:guideLst>
        <p:guide orient="horz" pos="763"/>
        <p:guide pos="64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6" tIns="49523" rIns="99046" bIns="49523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6" tIns="49523" rIns="99046" bIns="49523" rtlCol="0"/>
          <a:lstStyle>
            <a:lvl1pPr algn="r">
              <a:defRPr sz="1400"/>
            </a:lvl1pPr>
          </a:lstStyle>
          <a:p>
            <a:fld id="{D8417151-936E-4EC3-B3CE-4BF701EA985E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38200" y="768350"/>
            <a:ext cx="5422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6" tIns="49523" rIns="99046" bIns="495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6"/>
          </a:xfrm>
          <a:prstGeom prst="rect">
            <a:avLst/>
          </a:prstGeom>
        </p:spPr>
        <p:txBody>
          <a:bodyPr vert="horz" lIns="99046" tIns="49523" rIns="99046" bIns="49523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6" tIns="49523" rIns="99046" bIns="49523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6" tIns="49523" rIns="99046" bIns="49523" rtlCol="0" anchor="b"/>
          <a:lstStyle>
            <a:lvl1pPr algn="r">
              <a:defRPr sz="1400"/>
            </a:lvl1pPr>
          </a:lstStyle>
          <a:p>
            <a:fld id="{BF1FC93C-FDA9-4A50-8606-E138E406ECF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058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838200" y="768350"/>
            <a:ext cx="5422900" cy="38369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FC93C-FDA9-4A50-8606-E138E406ECFF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12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00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52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645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  <a:prstGeom prst="rect">
            <a:avLst/>
          </a:prstGeom>
        </p:spPr>
        <p:txBody>
          <a:bodyPr lIns="104287" tIns="52144" rIns="104287" bIns="52144"/>
          <a:lstStyle>
            <a:lvl1pPr marL="0" indent="0" algn="ctr">
              <a:buNone/>
              <a:defRPr/>
            </a:lvl1pPr>
            <a:lvl2pPr marL="521437" indent="0" algn="ctr">
              <a:buNone/>
              <a:defRPr/>
            </a:lvl2pPr>
            <a:lvl3pPr marL="1042873" indent="0" algn="ctr">
              <a:buNone/>
              <a:defRPr/>
            </a:lvl3pPr>
            <a:lvl4pPr marL="1564310" indent="0" algn="ctr">
              <a:buNone/>
              <a:defRPr/>
            </a:lvl4pPr>
            <a:lvl5pPr marL="2085746" indent="0" algn="ctr">
              <a:buNone/>
              <a:defRPr/>
            </a:lvl5pPr>
            <a:lvl6pPr marL="2607183" indent="0" algn="ctr">
              <a:buNone/>
              <a:defRPr/>
            </a:lvl6pPr>
            <a:lvl7pPr marL="3128620" indent="0" algn="ctr">
              <a:buNone/>
              <a:defRPr/>
            </a:lvl7pPr>
            <a:lvl8pPr marL="3650056" indent="0" algn="ctr">
              <a:buNone/>
              <a:defRPr/>
            </a:lvl8pPr>
            <a:lvl9pPr marL="4171493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27959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lIns="104287" tIns="52144" rIns="104287" bIns="52144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6316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  <a:prstGeom prst="rect">
            <a:avLst/>
          </a:prstGeom>
        </p:spPr>
        <p:txBody>
          <a:bodyPr lIns="104287" tIns="52144" rIns="104287" bIns="52144"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  <a:prstGeom prst="rect">
            <a:avLst/>
          </a:prstGeom>
        </p:spPr>
        <p:txBody>
          <a:bodyPr lIns="104287" tIns="52144" rIns="104287" bIns="52144" anchor="b"/>
          <a:lstStyle>
            <a:lvl1pPr marL="0" indent="0">
              <a:buNone/>
              <a:defRPr sz="2300"/>
            </a:lvl1pPr>
            <a:lvl2pPr marL="521437" indent="0">
              <a:buNone/>
              <a:defRPr sz="2100"/>
            </a:lvl2pPr>
            <a:lvl3pPr marL="1042873" indent="0">
              <a:buNone/>
              <a:defRPr sz="1800"/>
            </a:lvl3pPr>
            <a:lvl4pPr marL="1564310" indent="0">
              <a:buNone/>
              <a:defRPr sz="1600"/>
            </a:lvl4pPr>
            <a:lvl5pPr marL="2085746" indent="0">
              <a:buNone/>
              <a:defRPr sz="1600"/>
            </a:lvl5pPr>
            <a:lvl6pPr marL="2607183" indent="0">
              <a:buNone/>
              <a:defRPr sz="1600"/>
            </a:lvl6pPr>
            <a:lvl7pPr marL="3128620" indent="0">
              <a:buNone/>
              <a:defRPr sz="1600"/>
            </a:lvl7pPr>
            <a:lvl8pPr marL="3650056" indent="0">
              <a:buNone/>
              <a:defRPr sz="1600"/>
            </a:lvl8pPr>
            <a:lvl9pPr marL="4171493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3041374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90489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  <a:prstGeom prst="rect">
            <a:avLst/>
          </a:prstGeom>
        </p:spPr>
        <p:txBody>
          <a:bodyPr lIns="104287" tIns="52144" rIns="104287" bIns="52144"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  <a:prstGeom prst="rect">
            <a:avLst/>
          </a:prstGeom>
        </p:spPr>
        <p:txBody>
          <a:bodyPr lIns="104287" tIns="52144" rIns="104287" bIns="52144"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6153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80808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86379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  <a:prstGeom prst="rect">
            <a:avLst/>
          </a:prstGeom>
        </p:spPr>
        <p:txBody>
          <a:bodyPr lIns="104287" tIns="52144" rIns="104287" bIns="52144"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  <a:prstGeom prst="rect">
            <a:avLst/>
          </a:prstGeom>
        </p:spPr>
        <p:txBody>
          <a:bodyPr lIns="104287" tIns="52144" rIns="104287" bIns="52144"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91075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4237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  <a:prstGeom prst="rect">
            <a:avLst/>
          </a:prstGeom>
        </p:spPr>
        <p:txBody>
          <a:bodyPr lIns="104287" tIns="52144" rIns="104287" bIns="52144"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  <a:prstGeom prst="rect">
            <a:avLst/>
          </a:prstGeom>
        </p:spPr>
        <p:txBody>
          <a:bodyPr lIns="104287" tIns="52144" rIns="104287" bIns="52144"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  <a:prstGeom prst="rect">
            <a:avLst/>
          </a:prstGeom>
        </p:spPr>
        <p:txBody>
          <a:bodyPr lIns="104287" tIns="52144" rIns="104287" bIns="52144"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113752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eaVert" lIns="104287" tIns="52144" rIns="104287" bIns="52144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9753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  <a:prstGeom prst="rect">
            <a:avLst/>
          </a:prstGeom>
        </p:spPr>
        <p:txBody>
          <a:bodyPr vert="eaVert" lIns="104287" tIns="52144" rIns="104287" bIns="52144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4432" y="302865"/>
            <a:ext cx="7036687" cy="6452932"/>
          </a:xfrm>
          <a:prstGeom prst="rect">
            <a:avLst/>
          </a:prstGeom>
        </p:spPr>
        <p:txBody>
          <a:bodyPr vert="eaVert" lIns="104287" tIns="52144" rIns="104287" bIns="52144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9412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12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6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83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08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3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92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25DA2-3959-4B89-BFD9-AF5E34468796}" type="datetimeFigureOut">
              <a:rPr lang="fr-FR" smtClean="0"/>
              <a:pPr/>
              <a:t>15/05/2014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3FFF6-1512-443B-8397-E216686A6B1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73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87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104287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104287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104287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104287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104287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1B110B"/>
            </a:gs>
            <a:gs pos="100000">
              <a:srgbClr val="291B1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8"/>
          <p:cNvSpPr>
            <a:spLocks noChangeShapeType="1"/>
          </p:cNvSpPr>
          <p:nvPr userDrawn="1"/>
        </p:nvSpPr>
        <p:spPr bwMode="auto">
          <a:xfrm flipV="1">
            <a:off x="0" y="1300741"/>
            <a:ext cx="10688638" cy="0"/>
          </a:xfrm>
          <a:prstGeom prst="line">
            <a:avLst/>
          </a:prstGeom>
          <a:noFill/>
          <a:ln w="9525">
            <a:solidFill>
              <a:srgbClr val="58474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287" tIns="52144" rIns="104287" bIns="5214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Line 5"/>
          <p:cNvSpPr>
            <a:spLocks noChangeShapeType="1"/>
          </p:cNvSpPr>
          <p:nvPr userDrawn="1"/>
        </p:nvSpPr>
        <p:spPr bwMode="auto">
          <a:xfrm>
            <a:off x="3997105" y="0"/>
            <a:ext cx="0" cy="1241218"/>
          </a:xfrm>
          <a:prstGeom prst="line">
            <a:avLst/>
          </a:prstGeom>
          <a:noFill/>
          <a:ln w="9525">
            <a:solidFill>
              <a:srgbClr val="58474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287" tIns="52144" rIns="104287" bIns="52144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196" name="Picture 5" descr="LOGOHR-rectangle30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89" y="0"/>
            <a:ext cx="1942882" cy="130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LOGOHR-Power-HD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9" y="362388"/>
            <a:ext cx="1935461" cy="5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3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5pPr>
      <a:lvl6pPr marL="521437"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6pPr>
      <a:lvl7pPr marL="1042873"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7pPr>
      <a:lvl8pPr marL="1564310"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8pPr>
      <a:lvl9pPr marL="2085746" algn="ctr" rtl="0" fontAlgn="base">
        <a:spcBef>
          <a:spcPct val="0"/>
        </a:spcBef>
        <a:spcAft>
          <a:spcPct val="0"/>
        </a:spcAft>
        <a:defRPr sz="5000">
          <a:solidFill>
            <a:schemeClr val="bg1"/>
          </a:solidFill>
          <a:latin typeface="Century Gothic" pitchFamily="34" charset="0"/>
        </a:defRPr>
      </a:lvl9pPr>
    </p:titleStyle>
    <p:bodyStyle>
      <a:lvl1pPr marL="391077" indent="-391077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847334" indent="-325898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3200">
          <a:solidFill>
            <a:schemeClr val="bg1"/>
          </a:solidFill>
          <a:latin typeface="+mn-lt"/>
        </a:defRPr>
      </a:lvl2pPr>
      <a:lvl3pPr marL="1303592" indent="-260718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700">
          <a:solidFill>
            <a:schemeClr val="bg1"/>
          </a:solidFill>
          <a:latin typeface="+mn-lt"/>
        </a:defRPr>
      </a:lvl3pPr>
      <a:lvl4pPr marL="1825028" indent="-260718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bg1"/>
          </a:solidFill>
          <a:latin typeface="+mn-lt"/>
        </a:defRPr>
      </a:lvl4pPr>
      <a:lvl5pPr marL="2344655" indent="-258908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bg1"/>
          </a:solidFill>
          <a:latin typeface="+mn-lt"/>
        </a:defRPr>
      </a:lvl5pPr>
      <a:lvl6pPr marL="2866091" indent="-258908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bg1"/>
          </a:solidFill>
          <a:latin typeface="+mn-lt"/>
        </a:defRPr>
      </a:lvl6pPr>
      <a:lvl7pPr marL="3387528" indent="-258908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bg1"/>
          </a:solidFill>
          <a:latin typeface="+mn-lt"/>
        </a:defRPr>
      </a:lvl7pPr>
      <a:lvl8pPr marL="3908965" indent="-258908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bg1"/>
          </a:solidFill>
          <a:latin typeface="+mn-lt"/>
        </a:defRPr>
      </a:lvl8pPr>
      <a:lvl9pPr marL="4430401" indent="-258908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bg1"/>
          </a:solidFill>
          <a:latin typeface="+mn-lt"/>
        </a:defRPr>
      </a:lvl9pPr>
    </p:bodyStyle>
    <p:otherStyle>
      <a:defPPr>
        <a:defRPr lang="fr-FR"/>
      </a:defPPr>
      <a:lvl1pPr marL="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104287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6285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9447" y="366846"/>
            <a:ext cx="9947841" cy="6829159"/>
          </a:xfrm>
          <a:prstGeom prst="rect">
            <a:avLst/>
          </a:prstGeom>
          <a:solidFill>
            <a:schemeClr val="bg1"/>
          </a:solidFill>
          <a:ln w="114300" cmpd="tri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4" cstate="print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340" y="3002126"/>
            <a:ext cx="3654340" cy="2778966"/>
          </a:xfrm>
          <a:prstGeom prst="rect">
            <a:avLst/>
          </a:prstGeom>
        </p:spPr>
      </p:pic>
      <p:sp>
        <p:nvSpPr>
          <p:cNvPr id="28" name="Text Box 53"/>
          <p:cNvSpPr txBox="1">
            <a:spLocks noChangeArrowheads="1"/>
          </p:cNvSpPr>
          <p:nvPr/>
        </p:nvSpPr>
        <p:spPr bwMode="auto">
          <a:xfrm>
            <a:off x="451966" y="6081075"/>
            <a:ext cx="2609328" cy="81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 anchor="b" anchorCtr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100" b="0" i="0" dirty="0" smtClean="0">
                <a:solidFill>
                  <a:srgbClr val="FF0000"/>
                </a:solidFill>
                <a:latin typeface="HelveticaNeueLT Std Lt" pitchFamily="18" charset="0"/>
              </a:rPr>
              <a:t>PARIS</a:t>
            </a:r>
            <a:r>
              <a:rPr lang="fr-FR" sz="1100" b="0" i="0" dirty="0" smtClean="0">
                <a:solidFill>
                  <a:srgbClr val="291B11"/>
                </a:solidFill>
                <a:latin typeface="HelveticaNeueLT Std Lt" pitchFamily="18" charset="0"/>
              </a:rPr>
              <a:t>                                                      </a:t>
            </a:r>
            <a:r>
              <a:rPr lang="fr-FR" sz="1200" b="0" i="0" dirty="0" smtClean="0">
                <a:solidFill>
                  <a:srgbClr val="291B11"/>
                </a:solidFill>
                <a:latin typeface="HelveticaNeueLT Com 35 Th" pitchFamily="18" charset="0"/>
              </a:rPr>
              <a:t>on</a:t>
            </a:r>
            <a:r>
              <a:rPr lang="fr-FR" sz="1600" b="0" i="0" dirty="0" smtClean="0">
                <a:solidFill>
                  <a:srgbClr val="291B11"/>
                </a:solidFill>
                <a:latin typeface="HelveticaNeueLT Com 35 Th" pitchFamily="18" charset="0"/>
              </a:rPr>
              <a:t> </a:t>
            </a:r>
            <a:r>
              <a:rPr lang="fr-FR" sz="1100" b="0" i="0" dirty="0" smtClean="0">
                <a:solidFill>
                  <a:srgbClr val="FF0000"/>
                </a:solidFill>
                <a:latin typeface="HelveticaNeueLT Std Lt" pitchFamily="18" charset="0"/>
              </a:rPr>
              <a:t>10 JANUARY 2011</a:t>
            </a:r>
          </a:p>
        </p:txBody>
      </p:sp>
      <p:sp>
        <p:nvSpPr>
          <p:cNvPr id="29" name="Text Box 53"/>
          <p:cNvSpPr txBox="1">
            <a:spLocks noChangeArrowheads="1"/>
          </p:cNvSpPr>
          <p:nvPr/>
        </p:nvSpPr>
        <p:spPr bwMode="auto">
          <a:xfrm>
            <a:off x="451966" y="6875163"/>
            <a:ext cx="1432574" cy="25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000" b="0" i="0" dirty="0" smtClean="0">
                <a:solidFill>
                  <a:srgbClr val="FF0000"/>
                </a:solidFill>
                <a:latin typeface="HelveticaNeueLT Com 35 Th" pitchFamily="18" charset="0"/>
              </a:rPr>
              <a:t>N°010106107863</a:t>
            </a:r>
          </a:p>
        </p:txBody>
      </p:sp>
      <p:sp>
        <p:nvSpPr>
          <p:cNvPr id="32" name="Text Box 53"/>
          <p:cNvSpPr txBox="1">
            <a:spLocks noChangeArrowheads="1"/>
          </p:cNvSpPr>
          <p:nvPr/>
        </p:nvSpPr>
        <p:spPr bwMode="auto">
          <a:xfrm>
            <a:off x="8263181" y="5790626"/>
            <a:ext cx="2208199" cy="49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1000" b="0" i="0" dirty="0" smtClean="0">
                <a:solidFill>
                  <a:srgbClr val="291B11"/>
                </a:solidFill>
                <a:latin typeface="HelveticaNeueLT Std" pitchFamily="18" charset="0"/>
              </a:rPr>
              <a:t>OFFICIAL DIPLOMA  </a:t>
            </a:r>
          </a:p>
          <a:p>
            <a:pPr algn="ctr">
              <a:spcBef>
                <a:spcPct val="50000"/>
              </a:spcBef>
            </a:pPr>
            <a:r>
              <a:rPr lang="fr-FR" sz="1000" b="0" i="0" dirty="0" smtClean="0">
                <a:solidFill>
                  <a:srgbClr val="291B11"/>
                </a:solidFill>
                <a:latin typeface="HelveticaNeueLT Std" pitchFamily="18" charset="0"/>
              </a:rPr>
              <a:t>FROM LACLINIC-MONTREUX: </a:t>
            </a:r>
          </a:p>
        </p:txBody>
      </p:sp>
      <p:sp>
        <p:nvSpPr>
          <p:cNvPr id="33" name="Text Box 53"/>
          <p:cNvSpPr txBox="1">
            <a:spLocks noChangeArrowheads="1"/>
          </p:cNvSpPr>
          <p:nvPr/>
        </p:nvSpPr>
        <p:spPr bwMode="auto">
          <a:xfrm>
            <a:off x="5120788" y="6702702"/>
            <a:ext cx="3950640" cy="40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100" b="0" i="0" dirty="0" smtClean="0">
                <a:solidFill>
                  <a:srgbClr val="FF0000"/>
                </a:solidFill>
                <a:latin typeface="Helvetica Neue" pitchFamily="18" charset="0"/>
              </a:rPr>
              <a:t>NAME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000" b="0" i="0" dirty="0" smtClean="0">
                <a:solidFill>
                  <a:srgbClr val="000000"/>
                </a:solidFill>
                <a:latin typeface="Helvetica Neue" pitchFamily="18" charset="0"/>
              </a:rPr>
              <a:t>International Training </a:t>
            </a:r>
            <a:r>
              <a:rPr lang="fr-FR" sz="1000" b="0" i="0" dirty="0" err="1" smtClean="0">
                <a:solidFill>
                  <a:srgbClr val="000000"/>
                </a:solidFill>
                <a:latin typeface="Helvetica Neue" pitchFamily="18" charset="0"/>
              </a:rPr>
              <a:t>Director</a:t>
            </a:r>
            <a:r>
              <a:rPr lang="fr-FR" sz="1000" b="0" i="0" dirty="0" smtClean="0">
                <a:solidFill>
                  <a:srgbClr val="000000"/>
                </a:solidFill>
                <a:latin typeface="Helvetica Neue" pitchFamily="18" charset="0"/>
              </a:rPr>
              <a:t> Helena Rubinstein </a:t>
            </a:r>
            <a:r>
              <a:rPr lang="fr-FR" sz="1000" b="0" i="0" dirty="0" smtClean="0">
                <a:solidFill>
                  <a:srgbClr val="FF0000"/>
                </a:solidFill>
                <a:latin typeface="Helvetica Neue" pitchFamily="18" charset="0"/>
              </a:rPr>
              <a:t>COUNTRY </a:t>
            </a:r>
          </a:p>
        </p:txBody>
      </p:sp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789707" y="3596640"/>
            <a:ext cx="8922217" cy="9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2100" b="0" i="0" dirty="0" smtClean="0">
                <a:solidFill>
                  <a:srgbClr val="291B11"/>
                </a:solidFill>
                <a:latin typeface="HelveticaNeueLT Std" pitchFamily="18" charset="0"/>
              </a:rPr>
              <a:t>This diploma is awarded to  </a:t>
            </a:r>
          </a:p>
          <a:p>
            <a:pPr algn="ctr">
              <a:spcBef>
                <a:spcPct val="50000"/>
              </a:spcBef>
            </a:pPr>
            <a:r>
              <a:rPr lang="fr-FR" sz="2100" b="0" i="0" dirty="0" err="1" smtClean="0">
                <a:solidFill>
                  <a:srgbClr val="FF0000"/>
                </a:solidFill>
                <a:latin typeface="HelveticaNeueLT Std Lt" pitchFamily="18" charset="0"/>
              </a:rPr>
              <a:t>BA’s</a:t>
            </a:r>
            <a:r>
              <a:rPr lang="fr-FR" sz="2100" b="0" i="0" dirty="0" smtClean="0">
                <a:solidFill>
                  <a:srgbClr val="FF0000"/>
                </a:solidFill>
                <a:latin typeface="HelveticaNeueLT Std Lt" pitchFamily="18" charset="0"/>
              </a:rPr>
              <a:t> NAME</a:t>
            </a:r>
          </a:p>
        </p:txBody>
      </p:sp>
      <p:pic>
        <p:nvPicPr>
          <p:cNvPr id="2" name="Image 1" descr="Logo LACLINIC Noir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17" y="6308942"/>
            <a:ext cx="821492" cy="76791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99917" y="488413"/>
            <a:ext cx="9125987" cy="1705745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lvl="0" algn="ctr"/>
            <a:r>
              <a:rPr lang="fr-FR" sz="2800" b="0" i="0" dirty="0" smtClean="0">
                <a:solidFill>
                  <a:srgbClr val="3F2615"/>
                </a:solidFill>
                <a:latin typeface="HelveticaNeueLT Std Lt" pitchFamily="18" charset="0"/>
              </a:rPr>
              <a:t>DIPLOMA</a:t>
            </a:r>
          </a:p>
          <a:p>
            <a:pPr lvl="0" algn="ctr"/>
            <a:r>
              <a:rPr lang="fr-FR" sz="3600" b="0" i="0" dirty="0" err="1" smtClean="0">
                <a:solidFill>
                  <a:srgbClr val="3F2615"/>
                </a:solidFill>
                <a:latin typeface="HelveticaNeueLT Std Lt" pitchFamily="18" charset="0"/>
              </a:rPr>
              <a:t>Re</a:t>
            </a:r>
            <a:r>
              <a:rPr lang="fr-FR" sz="3600" b="0" i="0" dirty="0" smtClean="0">
                <a:solidFill>
                  <a:srgbClr val="3F2615"/>
                </a:solidFill>
                <a:latin typeface="HelveticaNeueLT Std Lt" pitchFamily="18" charset="0"/>
              </a:rPr>
              <a:t>-PLASTY PRESCRIPTION </a:t>
            </a:r>
          </a:p>
          <a:p>
            <a:pPr lvl="0" algn="ctr"/>
            <a:r>
              <a:rPr lang="fr-FR" sz="3600" b="0" i="0" dirty="0" smtClean="0">
                <a:solidFill>
                  <a:srgbClr val="3F2615"/>
                </a:solidFill>
                <a:latin typeface="HelveticaNeueLT Std Lt" pitchFamily="18" charset="0"/>
              </a:rPr>
              <a:t>EXPERT</a:t>
            </a:r>
            <a:endParaRPr lang="fr-FR" sz="3600" b="0" i="0" dirty="0" smtClean="0">
              <a:solidFill>
                <a:srgbClr val="3F2615"/>
              </a:solidFill>
              <a:latin typeface="HelveticaNeueLT Std Lt" pitchFamily="18" charset="0"/>
            </a:endParaRPr>
          </a:p>
        </p:txBody>
      </p:sp>
      <p:sp>
        <p:nvSpPr>
          <p:cNvPr id="16" name="Text Box 53"/>
          <p:cNvSpPr txBox="1">
            <a:spLocks noChangeArrowheads="1"/>
          </p:cNvSpPr>
          <p:nvPr/>
        </p:nvSpPr>
        <p:spPr bwMode="auto">
          <a:xfrm>
            <a:off x="1913881" y="6702702"/>
            <a:ext cx="3521748" cy="40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287" tIns="52144" rIns="104287" bIns="521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fr-FR" sz="1100" b="0" i="0" dirty="0" smtClean="0">
                <a:solidFill>
                  <a:srgbClr val="FF0000"/>
                </a:solidFill>
                <a:latin typeface="Helvetica Neue" pitchFamily="18" charset="0"/>
              </a:rPr>
              <a:t>NAME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GB" sz="1000" dirty="0"/>
              <a:t>Vice-President &amp; General Manager </a:t>
            </a:r>
            <a:r>
              <a:rPr lang="en-GB" sz="1000" dirty="0" err="1"/>
              <a:t>L</a:t>
            </a:r>
            <a:r>
              <a:rPr lang="en-GB" sz="1000" dirty="0" err="1" smtClean="0"/>
              <a:t>’Oréal</a:t>
            </a:r>
            <a:r>
              <a:rPr lang="en-GB" sz="1000" dirty="0" smtClean="0"/>
              <a:t>  </a:t>
            </a:r>
            <a:r>
              <a:rPr lang="en-GB" sz="1000" dirty="0">
                <a:solidFill>
                  <a:srgbClr val="FF0000"/>
                </a:solidFill>
              </a:rPr>
              <a:t>COUNTRY</a:t>
            </a:r>
            <a:endParaRPr lang="fr-FR" sz="1000" dirty="0">
              <a:solidFill>
                <a:srgbClr val="FF0000"/>
              </a:solidFill>
              <a:latin typeface="Helvetica Neue"/>
              <a:ea typeface="ＭＳ Ｐゴシック" pitchFamily="34" charset="-128"/>
              <a:cs typeface="Helvetica Neue"/>
            </a:endParaRPr>
          </a:p>
        </p:txBody>
      </p:sp>
      <p:pic>
        <p:nvPicPr>
          <p:cNvPr id="15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4" y="419668"/>
            <a:ext cx="11191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6" descr="G:\DPLI_HELENA_RUBINSTEIN_POWER_Beauty\Service\3. Brand\Retail Design\CHARTE GRAPHIQUE\1_ Graphic rules\05-LACLINIC LOGOTYPES\JPEG BD\Logo LACLINIC\Logo LACLINIC CMYK_WHIT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524" y="419668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hème Office">
  <a:themeElements>
    <a:clrScheme name="3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Thème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36</Words>
  <Application>Microsoft Office PowerPoint</Application>
  <PresentationFormat>Personnalisé</PresentationFormat>
  <Paragraphs>14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3_Thème Office</vt:lpstr>
      <vt:lpstr>Présentation PowerPoint</vt:lpstr>
    </vt:vector>
  </TitlesOfParts>
  <Company>L'Oréal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PLOUVIER Camille</dc:creator>
  <cp:lastModifiedBy>IMBERT Claire</cp:lastModifiedBy>
  <cp:revision>51</cp:revision>
  <cp:lastPrinted>2012-08-17T09:12:08Z</cp:lastPrinted>
  <dcterms:created xsi:type="dcterms:W3CDTF">2012-02-07T13:11:15Z</dcterms:created>
  <dcterms:modified xsi:type="dcterms:W3CDTF">2014-05-15T13:21:30Z</dcterms:modified>
</cp:coreProperties>
</file>